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8307EEB-6CD5-48F8-BE76-EB910F5CCB85}"/>
    <pc:docChg chg="custSel modSld">
      <pc:chgData name="Narelle Wheaton" userId="6e1b2b30-480e-4f91-806b-6735d5b9e446" providerId="ADAL" clId="{58307EEB-6CD5-48F8-BE76-EB910F5CCB85}" dt="2023-07-27T04:13:01.817" v="21" actId="404"/>
      <pc:docMkLst>
        <pc:docMk/>
      </pc:docMkLst>
      <pc:sldChg chg="modSp mod">
        <pc:chgData name="Narelle Wheaton" userId="6e1b2b30-480e-4f91-806b-6735d5b9e446" providerId="ADAL" clId="{58307EEB-6CD5-48F8-BE76-EB910F5CCB85}" dt="2023-07-27T04:12:20.730" v="15" actId="27636"/>
        <pc:sldMkLst>
          <pc:docMk/>
          <pc:sldMk cId="4032862903" sldId="256"/>
        </pc:sldMkLst>
        <pc:spChg chg="mod">
          <ac:chgData name="Narelle Wheaton" userId="6e1b2b30-480e-4f91-806b-6735d5b9e446" providerId="ADAL" clId="{58307EEB-6CD5-48F8-BE76-EB910F5CCB85}" dt="2023-07-27T04:12:20.730" v="15" actId="27636"/>
          <ac:spMkLst>
            <pc:docMk/>
            <pc:sldMk cId="4032862903" sldId="256"/>
            <ac:spMk id="3" creationId="{FF294904-F44D-4B56-89D9-C9E169DE242D}"/>
          </ac:spMkLst>
        </pc:spChg>
      </pc:sldChg>
      <pc:sldChg chg="modSp mod">
        <pc:chgData name="Narelle Wheaton" userId="6e1b2b30-480e-4f91-806b-6735d5b9e446" providerId="ADAL" clId="{58307EEB-6CD5-48F8-BE76-EB910F5CCB85}" dt="2023-07-27T04:12:51.976" v="19" actId="404"/>
        <pc:sldMkLst>
          <pc:docMk/>
          <pc:sldMk cId="3869376627" sldId="257"/>
        </pc:sldMkLst>
        <pc:spChg chg="mod">
          <ac:chgData name="Narelle Wheaton" userId="6e1b2b30-480e-4f91-806b-6735d5b9e446" providerId="ADAL" clId="{58307EEB-6CD5-48F8-BE76-EB910F5CCB85}" dt="2023-07-27T04:12:51.976" v="19" actId="404"/>
          <ac:spMkLst>
            <pc:docMk/>
            <pc:sldMk cId="3869376627" sldId="257"/>
            <ac:spMk id="3" creationId="{FF294904-F44D-4B56-89D9-C9E169DE242D}"/>
          </ac:spMkLst>
        </pc:spChg>
      </pc:sldChg>
      <pc:sldChg chg="modSp mod">
        <pc:chgData name="Narelle Wheaton" userId="6e1b2b30-480e-4f91-806b-6735d5b9e446" providerId="ADAL" clId="{58307EEB-6CD5-48F8-BE76-EB910F5CCB85}" dt="2023-07-27T04:12:56.158" v="20" actId="404"/>
        <pc:sldMkLst>
          <pc:docMk/>
          <pc:sldMk cId="982493239" sldId="258"/>
        </pc:sldMkLst>
        <pc:spChg chg="mod">
          <ac:chgData name="Narelle Wheaton" userId="6e1b2b30-480e-4f91-806b-6735d5b9e446" providerId="ADAL" clId="{58307EEB-6CD5-48F8-BE76-EB910F5CCB85}" dt="2023-07-27T04:12:56.158" v="20" actId="404"/>
          <ac:spMkLst>
            <pc:docMk/>
            <pc:sldMk cId="982493239" sldId="258"/>
            <ac:spMk id="3" creationId="{FF294904-F44D-4B56-89D9-C9E169DE242D}"/>
          </ac:spMkLst>
        </pc:spChg>
      </pc:sldChg>
      <pc:sldChg chg="modSp mod">
        <pc:chgData name="Narelle Wheaton" userId="6e1b2b30-480e-4f91-806b-6735d5b9e446" providerId="ADAL" clId="{58307EEB-6CD5-48F8-BE76-EB910F5CCB85}" dt="2023-07-27T04:12:46.420" v="18" actId="404"/>
        <pc:sldMkLst>
          <pc:docMk/>
          <pc:sldMk cId="34311354" sldId="259"/>
        </pc:sldMkLst>
        <pc:spChg chg="mod">
          <ac:chgData name="Narelle Wheaton" userId="6e1b2b30-480e-4f91-806b-6735d5b9e446" providerId="ADAL" clId="{58307EEB-6CD5-48F8-BE76-EB910F5CCB85}" dt="2023-07-27T04:12:46.420" v="18" actId="404"/>
          <ac:spMkLst>
            <pc:docMk/>
            <pc:sldMk cId="34311354" sldId="259"/>
            <ac:spMk id="3" creationId="{FF294904-F44D-4B56-89D9-C9E169DE242D}"/>
          </ac:spMkLst>
        </pc:spChg>
      </pc:sldChg>
      <pc:sldChg chg="modSp mod">
        <pc:chgData name="Narelle Wheaton" userId="6e1b2b30-480e-4f91-806b-6735d5b9e446" providerId="ADAL" clId="{58307EEB-6CD5-48F8-BE76-EB910F5CCB85}" dt="2023-07-27T04:13:01.817" v="21" actId="404"/>
        <pc:sldMkLst>
          <pc:docMk/>
          <pc:sldMk cId="1423515376" sldId="260"/>
        </pc:sldMkLst>
        <pc:spChg chg="mod">
          <ac:chgData name="Narelle Wheaton" userId="6e1b2b30-480e-4f91-806b-6735d5b9e446" providerId="ADAL" clId="{58307EEB-6CD5-48F8-BE76-EB910F5CCB85}" dt="2023-07-27T04:13:01.817" v="21" actId="404"/>
          <ac:spMkLst>
            <pc:docMk/>
            <pc:sldMk cId="1423515376" sldId="260"/>
            <ac:spMk id="3" creationId="{FF294904-F44D-4B56-89D9-C9E169DE242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E7A5B-6F2C-42B3-BFEE-C2CD7D2D8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4074FB-B9A5-4F82-BD0E-ED30250D8B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EFFC10-D8E5-44EA-9757-64C498177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6C2B2-0F9C-4769-A1A2-F8504F412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E8098-ECDB-43F4-9142-87AD0820D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0187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07508-3DE5-4F22-8DF5-527A675B7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02BCAB-8BE1-4FA0-B0CE-A7C305E52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2E686-0BD7-405C-B9D2-E29603AB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6E467-DDD0-476C-8268-CEDE18C8E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ED23D-4A76-472D-9810-910FCB9F8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014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9E34B3-1D35-46ED-ABBB-A89313F7F4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A6BB01-A05A-47C3-A5D4-38CAA57649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BA621-0C30-4AC3-99AD-40A72346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40210-FCB5-4D52-9F47-6D360E46D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AF202-2619-4BEC-AED8-842A3FA18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1080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405F7-EC99-4E6B-9FB5-FDD5BFBBE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F2703-FC01-4013-A322-3B9DE0FB7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2B43A3-4219-426F-AA51-D1DA9C712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DBAC0-E1CF-40B9-B49B-44C58D07E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50B1D-0778-44FB-ABF9-48EE62444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31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DA3AF-5A1C-44E9-B1F3-E3DAE796A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4698E-50EA-41CC-8607-5274A2710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0C207-D167-476A-8943-C08361EA3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FCA9F7-0110-4254-B925-EC87F64B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B68461-06BD-4F9B-ADD8-FC6617E0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76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3CA89-6E48-462F-87A1-CB7C5935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3104C-67A4-43D2-880D-DD65FE7465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AFD4FF-0974-4D05-9F69-036AE24D5E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70E96F-77B6-4360-A2B4-D66DDFCA4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B3047A-0B0D-44F3-8E00-75F601831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88255-D108-4DCE-B97E-6BF6E2BE5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525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24B5C-4100-48F6-8F86-5C3590975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94674-2AF7-467E-82ED-74FFC81D2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A58D6-8132-406B-A9D3-00E79120C3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48546E-A0C6-4C6A-BB48-7CA7856CB9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3944F8-1560-4E27-B6FD-D36F568A8E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2D31BE-F68F-42FE-8B4B-DC0F96623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63D39C-4047-4254-9EC6-E77F30180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DBC87-2C8E-40C5-875A-649D64F65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107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DDE4B-92C5-479C-BE50-C5C79D487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405291-6718-4BA9-A2E3-9746D58F1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0569BB-7BB7-4999-A8F7-4CA8B604A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B75C76-8270-4623-821C-CC0BFF17E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8545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757D10-9F0E-42B9-82F8-E05269252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6A5CDC-A25A-4A5A-B16C-F34A9A527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7C1DD-8899-425D-B05D-B8C516EB8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0790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8E4AF-298A-4834-9BFC-ABDD2F718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0657A-8756-4A52-A8A1-464DE078B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D4EE0A-5D12-4620-B2F7-D40D076333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A40F93-5AFF-4B6C-8B09-C981DE183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5722B-D170-4EA6-8D1F-9F46DCC51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C3603-C7F0-4C39-9DF8-EBD3A949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1751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E7EC7-25B7-49DA-BDD0-9BF517319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8BF4A1-2350-4C97-BBE8-7FE8F85D14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4F8108-8C75-4C6D-A605-7F9A59CEEB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D645D-BBDC-4CB8-9C78-4CC033F45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EE1713-531E-4B69-8D54-471FD25B6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A9103-FD1F-436D-856B-E38024175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8958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30ECCE-8FDB-4728-8FF1-DFA2F57F0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7326E-85E6-400C-9EC8-95F5506DE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33F5A-6CB2-469F-9254-E4D3589861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89172-D093-4A01-B8B9-9FD07B51016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EBF5E-92B3-42D4-930B-DF66F9C7B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DC4A3B-DDB8-4545-8473-F703B1567B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3AE35-8B60-427A-BAAC-2B4A3CE8E5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880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294904-F44D-4B56-89D9-C9E169D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3508"/>
            <a:ext cx="9144000" cy="3238092"/>
          </a:xfrm>
        </p:spPr>
        <p:txBody>
          <a:bodyPr>
            <a:normAutofit/>
          </a:bodyPr>
          <a:lstStyle/>
          <a:p>
            <a:pPr fontAlgn="base"/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 fontAlgn="base"/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your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there is hatred let me bring your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there is injury your pardon, Lord,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where there’s doubt, true faith in you</a:t>
            </a:r>
          </a:p>
        </p:txBody>
      </p:sp>
    </p:spTree>
    <p:extLst>
      <p:ext uri="{BB962C8B-B14F-4D97-AF65-F5344CB8AC3E}">
        <p14:creationId xmlns:p14="http://schemas.microsoft.com/office/powerpoint/2010/main" val="403286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294904-F44D-4B56-89D9-C9E169D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1554"/>
            <a:ext cx="9144000" cy="2674892"/>
          </a:xfrm>
        </p:spPr>
        <p:txBody>
          <a:bodyPr>
            <a:normAutofit/>
          </a:bodyPr>
          <a:lstStyle/>
          <a:p>
            <a:pPr fontAlgn="base"/>
            <a:r>
              <a:rPr lang="en-US" sz="2000" b="0" i="0" dirty="0">
                <a:solidFill>
                  <a:schemeClr val="bg1"/>
                </a:solidFill>
                <a:effectLst/>
              </a:rPr>
              <a:t>Chorus: </a:t>
            </a:r>
            <a:r>
              <a:rPr lang="en-US" sz="1400" b="0" i="0" dirty="0">
                <a:solidFill>
                  <a:schemeClr val="bg1"/>
                </a:solidFill>
                <a:effectLst/>
              </a:rPr>
              <a:t>(Verse 1 &amp; 2 only)</a:t>
            </a:r>
            <a:br>
              <a:rPr lang="en-US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Oh, Master, grant that I may never seek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much to be consoled as to console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understood as to understand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loved, as to love with all my soul</a:t>
            </a:r>
            <a:endParaRPr lang="en-US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69376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294904-F44D-4B56-89D9-C9E169D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2399"/>
            <a:ext cx="9144000" cy="3293201"/>
          </a:xfrm>
        </p:spPr>
        <p:txBody>
          <a:bodyPr>
            <a:normAutofit/>
          </a:bodyPr>
          <a:lstStyle/>
          <a:p>
            <a:pPr fontAlgn="base"/>
            <a:r>
              <a:rPr lang="en-US" sz="2000" b="0" i="0" dirty="0">
                <a:solidFill>
                  <a:schemeClr val="bg1"/>
                </a:solidFill>
                <a:effectLst/>
              </a:rPr>
              <a:t>Verse 2:</a:t>
            </a:r>
            <a:br>
              <a:rPr lang="en-US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your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there’s despair in life let me bring hope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there is darkness, only 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where there’s sadness ever joy</a:t>
            </a:r>
            <a:endParaRPr lang="en-US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82493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294904-F44D-4B56-89D9-C9E169D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1554"/>
            <a:ext cx="9144000" cy="2674892"/>
          </a:xfrm>
        </p:spPr>
        <p:txBody>
          <a:bodyPr>
            <a:normAutofit/>
          </a:bodyPr>
          <a:lstStyle/>
          <a:p>
            <a:pPr fontAlgn="base"/>
            <a:r>
              <a:rPr lang="en-US" sz="2000" b="0" i="0" dirty="0">
                <a:solidFill>
                  <a:schemeClr val="bg1"/>
                </a:solidFill>
                <a:effectLst/>
              </a:rPr>
              <a:t>Chorus:</a:t>
            </a:r>
            <a:r>
              <a:rPr lang="en-US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1600" b="0" i="0" dirty="0">
                <a:solidFill>
                  <a:schemeClr val="bg1"/>
                </a:solidFill>
                <a:effectLst/>
              </a:rPr>
              <a:t>(Verse 1 &amp; 2 only)</a:t>
            </a:r>
            <a:br>
              <a:rPr lang="en-US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Oh, Master, grant that I may never seek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much to be consoled as to console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understood as to understand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loved, as to love with all my soul</a:t>
            </a:r>
            <a:endParaRPr lang="en-US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2351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294904-F44D-4B56-89D9-C9E169D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6965"/>
            <a:ext cx="9144000" cy="31640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 Verse 3:</a:t>
            </a:r>
            <a:br>
              <a:rPr lang="en-US" sz="2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me a channel of your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in pardoning that we are pardoned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giving of ourselves that we receive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dying that we’re born to eternal life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D400F2-1FCE-4BB7-B14E-03C8998A8A65}"/>
              </a:ext>
            </a:extLst>
          </p:cNvPr>
          <p:cNvSpPr txBox="1"/>
          <p:nvPr/>
        </p:nvSpPr>
        <p:spPr>
          <a:xfrm>
            <a:off x="452846" y="6068926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Make me a channel of your peace</a:t>
            </a:r>
          </a:p>
          <a:p>
            <a:r>
              <a:rPr lang="en-US" sz="1000" dirty="0">
                <a:solidFill>
                  <a:schemeClr val="bg1"/>
                </a:solidFill>
              </a:rPr>
              <a:t>Sebastian Temple (1928-1997)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OCP/World Library Publications</a:t>
            </a:r>
          </a:p>
        </p:txBody>
      </p:sp>
    </p:spTree>
    <p:extLst>
      <p:ext uri="{BB962C8B-B14F-4D97-AF65-F5344CB8AC3E}">
        <p14:creationId xmlns:p14="http://schemas.microsoft.com/office/powerpoint/2010/main" val="34311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228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2022-10-26T06:28:01Z</dcterms:created>
  <dcterms:modified xsi:type="dcterms:W3CDTF">2023-07-27T04:13:02Z</dcterms:modified>
</cp:coreProperties>
</file>